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C5EBF-4959-51CE-0A49-4C0D09CF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538338-818C-4116-34D0-01A7B73E0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AAB00-DF5E-E01C-E644-934D4910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DFD7A3-A2CD-9CBF-6320-E05BF38B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CA711-D590-A762-49F0-E282B882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32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B5879-321B-3F64-1763-F594E9AA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29361A-8156-28D7-C598-6E8C2640D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05474-04AF-0FED-CA10-A09EEECA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B2F864-619D-3B2B-1915-2E84E8EA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F9314-3BB5-8B27-9FF9-6BDD5888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CCE689-DE30-9DAD-0C59-19A2FA991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5467F8-F674-8550-8EFD-67E314F39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91AB7B-AC42-BBB0-BD41-8B45396E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D59A77-480D-3624-D2C2-38C0D12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E4E71-6FBE-97C4-E125-25779943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0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BFA4C-8861-0D0D-A15A-27635955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C8A3A-849A-0D29-C519-8D76EA1D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EB96FB-87BA-7DE3-4CD1-0D9DA1EE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01CD27-31DA-59F1-49D6-8C45E285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D773EA-9AF7-7BA3-1591-C53E8199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6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B99CC-9F14-12AE-6A40-A6E160CD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9A2B2E-09CF-3DF3-3178-5D712BDD5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3E7FBC-57E4-8925-A6B4-5105E344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FCA95E-90E4-5915-E6CD-5E1D88AD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4D0DE-2998-5994-64A5-CC8DFF0E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88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ED967-C3E4-A8E0-C5E8-F4A85D34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5EDA4D-D459-D8F0-182A-7E6D975A5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88EFEB-FA00-E050-BC40-3EBA2C91D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8CE06D-9636-6E7A-D982-3FDDA6A6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97AEDD-E39D-3068-1078-29E86508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E11AB9-5615-F4E0-B093-F6B4126B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E7069-4B3B-31D8-2F95-473B679B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9D6A56-A396-050F-6AE5-ABCAD8E00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B3F16D-719C-4A65-9E51-5864A60E7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B899C2-BBF6-D5FA-2DBA-A8ABCEB4A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110E3E-870D-9DC2-97C6-40CD908F1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F3B880-11DD-70BD-93BD-9990CE98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C57B98-1043-6A82-86DC-1C27980A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907135-0BA7-6A23-D2F1-1EB777C2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0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E3ADE-0C01-6B7C-3F6F-5145484B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11BBD0-2A65-193D-02A6-BB79315B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CF29CA-1607-6BDA-168D-A9625375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09B626-E993-768D-6BE0-D05BDC0B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7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882B8A-1568-7510-13A5-B4EDFF65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912C9B-9CE4-9A3F-8916-7CEE6648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41FECF-6BDA-92E0-F6BE-AEECF463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8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CF99B-E584-2BC0-5F4D-FB037C61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E2D75-4A78-364D-8F6C-065DA159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7338DF-21D9-A219-615C-65FDFA02B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A4E615-326A-1C8B-4F72-BFA0CDF6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DFEF38-DCFF-2BC9-34DD-21047655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E01AB0-A88A-DA3F-1A4C-0019E680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0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A28DB-9AE5-336F-2245-2748240D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753FA9-9081-11AE-9170-9C6507502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80B347-FD59-76BC-9344-CDD207D1A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FD654B-ABAD-EA20-0F8B-1CF634C5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08AE86-2F14-B1B2-99F7-7E90F035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F23B3E-D155-DF45-4B74-CAF3584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38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A28014-6DBD-4CA9-6B3C-0C0DC0B7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F74106-85DA-9D31-F0FC-45FA7E336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52116-3267-59AD-D6F9-290C309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EC9C9-A7C0-49DA-ABDD-0B4738C8D3B7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FFDDE-4F2E-B377-1059-4A22432FE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66D85-C32E-1C4E-00AA-AF516DBC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7995D-4250-4BCB-93D9-FF953DAA9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hotographie aérienne, Vue plongeante, Conception urbaine, carte">
            <a:extLst>
              <a:ext uri="{FF2B5EF4-FFF2-40B4-BE49-F238E27FC236}">
                <a16:creationId xmlns:a16="http://schemas.microsoft.com/office/drawing/2014/main" id="{BAFCACA7-BCC6-8577-E490-D0A656513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8" y="747252"/>
            <a:ext cx="12205338" cy="52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27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KERDO</dc:creator>
  <cp:lastModifiedBy>Joseph KERDO</cp:lastModifiedBy>
  <cp:revision>2</cp:revision>
  <dcterms:created xsi:type="dcterms:W3CDTF">2025-12-09T23:22:22Z</dcterms:created>
  <dcterms:modified xsi:type="dcterms:W3CDTF">2025-12-10T23:35:15Z</dcterms:modified>
</cp:coreProperties>
</file>